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72" r:id="rId3"/>
    <p:sldId id="259" r:id="rId4"/>
    <p:sldId id="273" r:id="rId5"/>
    <p:sldId id="274" r:id="rId6"/>
    <p:sldId id="263" r:id="rId7"/>
    <p:sldId id="275" r:id="rId8"/>
    <p:sldId id="276" r:id="rId9"/>
    <p:sldId id="277" r:id="rId10"/>
    <p:sldId id="267" r:id="rId11"/>
    <p:sldId id="278" r:id="rId12"/>
    <p:sldId id="269" r:id="rId13"/>
    <p:sldId id="27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E6073-D47D-4E84-85BA-D5B6408964C5}" v="6" dt="2018-10-29T12:13:05.288"/>
    <p1510:client id="{E70629C9-38C6-0D0E-037C-2E16FF225095}" v="11" dt="2018-10-29T16:07:17.501"/>
    <p1510:client id="{2BE5EAFC-ED27-9ADB-B182-E4EAB3C4A4BE}" v="5" dt="2018-10-30T13:35:53.115"/>
    <p1510:client id="{D29DC31F-E1E5-CF90-2D50-3B44D82EA221}" v="8" dt="2018-10-30T14:12:09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3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1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B4A6-75C9-49B0-ABCC-A06150946620}"/>
              </a:ext>
            </a:extLst>
          </p:cNvPr>
          <p:cNvSpPr txBox="1"/>
          <p:nvPr/>
        </p:nvSpPr>
        <p:spPr>
          <a:xfrm>
            <a:off x="697536" y="2864149"/>
            <a:ext cx="5781890" cy="655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ncca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RenderFarm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Tool</a:t>
            </a:r>
            <a:endParaRPr lang="en-US" sz="3600" kern="1200" dirty="0">
              <a:solidFill>
                <a:srgbClr val="000000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41" y="313489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cs typeface="Calibri"/>
              </a:rPr>
              <a:t>Maya: </a:t>
            </a:r>
            <a:r>
              <a:rPr lang="en-US" sz="1800" b="1" dirty="0" err="1">
                <a:solidFill>
                  <a:srgbClr val="000000"/>
                </a:solidFill>
                <a:cs typeface="Calibri"/>
              </a:rPr>
              <a:t>VRay</a:t>
            </a:r>
            <a:endParaRPr lang="en-US" sz="1800" b="1" kern="1200" dirty="0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4F72F23D-CAC5-4F82-BC1C-2EB83D45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8663237" y="2745707"/>
            <a:ext cx="2338471" cy="1941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4B514-EB9B-4098-990B-F1C977BBC4BC}"/>
              </a:ext>
            </a:extLst>
          </p:cNvPr>
          <p:cNvSpPr txBox="1"/>
          <p:nvPr/>
        </p:nvSpPr>
        <p:spPr>
          <a:xfrm>
            <a:off x="700505" y="5038557"/>
            <a:ext cx="2743200" cy="8803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Constantinos</a:t>
            </a:r>
            <a:r>
              <a:rPr lang="en-US" dirty="0">
                <a:cs typeface="Calibri"/>
              </a:rPr>
              <a:t> Glynos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Gordon Dunn</a:t>
            </a:r>
          </a:p>
        </p:txBody>
      </p:sp>
    </p:spTree>
    <p:extLst>
      <p:ext uri="{BB962C8B-B14F-4D97-AF65-F5344CB8AC3E}">
        <p14:creationId xmlns:p14="http://schemas.microsoft.com/office/powerpoint/2010/main" val="202755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09" y="1604815"/>
            <a:ext cx="4791291" cy="4844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The tool will check if you have any existing directories with the same name on the server and prompt for action (replace or rename).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It will also update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vrscene</a:t>
            </a:r>
            <a:r>
              <a:rPr lang="en-US" sz="2000" dirty="0">
                <a:cs typeface="Calibri"/>
              </a:rPr>
              <a:t> file to match the paths of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password </a:t>
            </a:r>
            <a:r>
              <a:rPr lang="en-US" sz="2000" dirty="0">
                <a:cs typeface="Calibri"/>
              </a:rPr>
              <a:t>again to upload your project directory onto the </a:t>
            </a:r>
            <a:r>
              <a:rPr lang="en-US" sz="2000" dirty="0" err="1">
                <a:cs typeface="Calibri"/>
              </a:rPr>
              <a:t>tete</a:t>
            </a:r>
            <a:r>
              <a:rPr lang="en-US" sz="2000" dirty="0">
                <a:cs typeface="Calibri"/>
              </a:rPr>
              <a:t> server.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48838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C9945B4-96A7-4A5F-A6AC-7D2A71F2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72" y="0"/>
            <a:ext cx="65512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15" y="1708707"/>
            <a:ext cx="4320468" cy="475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Once the files are uploaded, the tool will prompt for a quota check on the server.</a:t>
            </a:r>
          </a:p>
          <a:p>
            <a:pPr marL="342900" indent="-342900">
              <a:lnSpc>
                <a:spcPct val="100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If you do not have enough disk space (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quota</a:t>
            </a:r>
            <a:r>
              <a:rPr lang="en-US" sz="2000" dirty="0">
                <a:cs typeface="Calibri"/>
              </a:rPr>
              <a:t>) available on the server, your renders will not be saved anywhere.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Skip </a:t>
            </a:r>
            <a:r>
              <a:rPr lang="en-US" sz="2000" dirty="0"/>
              <a:t>online quota check </a:t>
            </a:r>
            <a:r>
              <a:rPr lang="en-US" sz="2000" u="sng" dirty="0" err="1"/>
              <a:t>iff</a:t>
            </a:r>
            <a:r>
              <a:rPr lang="en-US" sz="2000" dirty="0"/>
              <a:t> you are sure you have enough space available.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311960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33EA38-CC33-415B-9CAF-71C8DEBEF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55" y="-32608"/>
            <a:ext cx="7031645" cy="68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8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1869128"/>
            <a:ext cx="4320468" cy="44834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1"/>
                </a:solidFill>
              </a:rPr>
              <a:t>output images directory</a:t>
            </a:r>
            <a:r>
              <a:rPr lang="en-US" sz="2000" dirty="0"/>
              <a:t> is set from within your 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 err="1">
                <a:solidFill>
                  <a:schemeClr val="accent1"/>
                </a:solidFill>
              </a:rPr>
              <a:t>vrscene</a:t>
            </a:r>
            <a:r>
              <a:rPr lang="en-US" sz="2000" dirty="0"/>
              <a:t> and project directory settings.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/>
          </a:p>
          <a:p>
            <a:pPr marL="342900" indent="-342900">
              <a:lnSpc>
                <a:spcPct val="125000"/>
              </a:lnSpc>
            </a:pPr>
            <a:r>
              <a:rPr lang="en-US" sz="2000" dirty="0"/>
              <a:t>Check the </a:t>
            </a:r>
            <a:r>
              <a:rPr lang="en-US" sz="2000" dirty="0">
                <a:solidFill>
                  <a:schemeClr val="accent1"/>
                </a:solidFill>
              </a:rPr>
              <a:t>Job info</a:t>
            </a:r>
            <a:r>
              <a:rPr lang="en-US" sz="2000" dirty="0"/>
              <a:t> data before submitting the job to </a:t>
            </a:r>
            <a:r>
              <a:rPr lang="en-US" sz="2000" dirty="0" err="1">
                <a:solidFill>
                  <a:schemeClr val="accent1"/>
                </a:solidFill>
              </a:rPr>
              <a:t>Qube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/>
          </a:p>
          <a:p>
            <a:pPr marL="342900" indent="-342900">
              <a:lnSpc>
                <a:spcPct val="125000"/>
              </a:lnSpc>
            </a:pPr>
            <a:r>
              <a:rPr lang="en-US" sz="2000" dirty="0"/>
              <a:t>Type </a:t>
            </a:r>
            <a:r>
              <a:rPr lang="en-US" sz="2000" dirty="0">
                <a:solidFill>
                  <a:schemeClr val="accent1"/>
                </a:solidFill>
              </a:rPr>
              <a:t>y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/>
                </a:solidFill>
              </a:rPr>
              <a:t>Enter </a:t>
            </a:r>
            <a:r>
              <a:rPr lang="en-US" sz="2000" dirty="0"/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699645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FBBF7AD-F047-4A7D-895F-069DCF39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35" y="-1278"/>
            <a:ext cx="6979617" cy="68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539224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D6BDC3B-C74D-4AEC-82B5-47AF1F6F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63" y="0"/>
            <a:ext cx="689799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 txBox="1">
            <a:spLocks/>
          </p:cNvSpPr>
          <p:nvPr/>
        </p:nvSpPr>
        <p:spPr>
          <a:xfrm>
            <a:off x="605482" y="1711259"/>
            <a:ext cx="4320468" cy="4817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cs typeface="Calibri"/>
              </a:rPr>
              <a:t>Wrangle </a:t>
            </a:r>
            <a:r>
              <a:rPr lang="en-US" sz="2000" dirty="0">
                <a:cs typeface="Calibri"/>
              </a:rPr>
              <a:t>your renders from the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prompt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00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At this point you can </a:t>
            </a:r>
            <a:r>
              <a:rPr lang="en-US" sz="2000" dirty="0">
                <a:solidFill>
                  <a:schemeClr val="accent1"/>
                </a:solidFill>
              </a:rPr>
              <a:t>safely close the </a:t>
            </a:r>
            <a:r>
              <a:rPr lang="en-US" sz="2000" dirty="0" err="1">
                <a:solidFill>
                  <a:schemeClr val="accent1"/>
                </a:solidFill>
              </a:rPr>
              <a:t>cmd</a:t>
            </a:r>
            <a:r>
              <a:rPr lang="en-US" sz="2000" dirty="0">
                <a:solidFill>
                  <a:schemeClr val="accent1"/>
                </a:solidFill>
              </a:rPr>
              <a:t> prompt</a:t>
            </a:r>
            <a:r>
              <a:rPr lang="en-US" sz="2000" dirty="0"/>
              <a:t> and wrangle your renders from </a:t>
            </a:r>
            <a:r>
              <a:rPr lang="en-US" sz="2000" dirty="0" err="1">
                <a:solidFill>
                  <a:schemeClr val="accent1"/>
                </a:solidFill>
              </a:rPr>
              <a:t>Qube</a:t>
            </a:r>
            <a:r>
              <a:rPr lang="en-US" sz="2000" dirty="0"/>
              <a:t>. But it's advised that you leave the </a:t>
            </a:r>
            <a:r>
              <a:rPr lang="en-US" sz="2000" dirty="0" err="1"/>
              <a:t>cmd</a:t>
            </a:r>
            <a:r>
              <a:rPr lang="en-US" sz="2000" dirty="0"/>
              <a:t> open.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Now we </a:t>
            </a:r>
            <a:r>
              <a:rPr lang="en-US" sz="2000" dirty="0">
                <a:solidFill>
                  <a:schemeClr val="accent1"/>
                </a:solidFill>
              </a:rPr>
              <a:t>wait </a:t>
            </a:r>
            <a:r>
              <a:rPr lang="en-US" sz="2000" dirty="0"/>
              <a:t>for it to finish.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You can </a:t>
            </a:r>
            <a:r>
              <a:rPr lang="en-US" sz="2000" b="1" dirty="0">
                <a:solidFill>
                  <a:srgbClr val="FF0000"/>
                </a:solidFill>
              </a:rPr>
              <a:t>now </a:t>
            </a:r>
            <a:r>
              <a:rPr lang="en-US" sz="2000" dirty="0">
                <a:solidFill>
                  <a:schemeClr val="accent1"/>
                </a:solidFill>
              </a:rPr>
              <a:t>continue </a:t>
            </a:r>
            <a:r>
              <a:rPr lang="en-US" sz="2000" dirty="0"/>
              <a:t>to work on your scene.</a:t>
            </a:r>
          </a:p>
        </p:txBody>
      </p:sp>
    </p:spTree>
    <p:extLst>
      <p:ext uri="{BB962C8B-B14F-4D97-AF65-F5344CB8AC3E}">
        <p14:creationId xmlns:p14="http://schemas.microsoft.com/office/powerpoint/2010/main" val="177175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3419967" y="-1278"/>
            <a:ext cx="535206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Finishing off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34CDFB-6237-402F-9337-EA69DE62ADCB}"/>
              </a:ext>
            </a:extLst>
          </p:cNvPr>
          <p:cNvSpPr>
            <a:spLocks noGrp="1"/>
          </p:cNvSpPr>
          <p:nvPr/>
        </p:nvSpPr>
        <p:spPr>
          <a:xfrm>
            <a:off x="270985" y="1998624"/>
            <a:ext cx="4483894" cy="438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sz="2000" dirty="0"/>
              <a:t>Once the renders are </a:t>
            </a:r>
            <a:r>
              <a:rPr lang="en-US" sz="2000" dirty="0">
                <a:solidFill>
                  <a:schemeClr val="accent6"/>
                </a:solidFill>
              </a:rPr>
              <a:t>complete</a:t>
            </a:r>
            <a:r>
              <a:rPr lang="en-US" sz="2000" dirty="0"/>
              <a:t>, the tool will prompt you to open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WinSCP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to access your renders on the server.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Use </a:t>
            </a:r>
            <a:r>
              <a:rPr lang="en-US" sz="2000" dirty="0" err="1">
                <a:solidFill>
                  <a:srgbClr val="FF0000"/>
                </a:solidFill>
              </a:rPr>
              <a:t>tete</a:t>
            </a:r>
            <a:r>
              <a:rPr lang="en-US" sz="2000" dirty="0"/>
              <a:t> as the host name and then </a:t>
            </a:r>
            <a:r>
              <a:rPr lang="en-US" sz="2000" dirty="0">
                <a:solidFill>
                  <a:schemeClr val="accent1"/>
                </a:solidFill>
              </a:rPr>
              <a:t>log in </a:t>
            </a:r>
            <a:r>
              <a:rPr lang="en-US" sz="2000" dirty="0"/>
              <a:t>using your student credentials.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You can now close the </a:t>
            </a:r>
            <a:r>
              <a:rPr lang="en-US" sz="2000" dirty="0" err="1">
                <a:solidFill>
                  <a:schemeClr val="accent1"/>
                </a:solidFill>
              </a:rPr>
              <a:t>cmd</a:t>
            </a:r>
            <a:r>
              <a:rPr lang="en-US" sz="2000" dirty="0"/>
              <a:t> by pressing </a:t>
            </a:r>
            <a:r>
              <a:rPr lang="en-US" sz="2000" dirty="0">
                <a:solidFill>
                  <a:schemeClr val="accent1"/>
                </a:solidFill>
              </a:rPr>
              <a:t>Enter </a:t>
            </a:r>
            <a:r>
              <a:rPr lang="en-US" sz="2000" dirty="0"/>
              <a:t>again or by using the </a:t>
            </a:r>
            <a:r>
              <a:rPr lang="en-US" sz="2000" dirty="0">
                <a:solidFill>
                  <a:schemeClr val="accent1"/>
                </a:solidFill>
              </a:rPr>
              <a:t>close button</a:t>
            </a:r>
            <a:r>
              <a:rPr lang="en-US" sz="20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3" y="1504227"/>
            <a:ext cx="7437121" cy="45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3" y="951"/>
            <a:ext cx="12198924" cy="140923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"/>
              </a:rPr>
              <a:t>Copy the example scene</a:t>
            </a:r>
            <a:endParaRPr lang="en-US" dirty="0">
              <a:latin typeface="Century Gothic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1C778-1303-45E0-97E0-18AA59A0A3C1}"/>
              </a:ext>
            </a:extLst>
          </p:cNvPr>
          <p:cNvSpPr txBox="1"/>
          <p:nvPr/>
        </p:nvSpPr>
        <p:spPr>
          <a:xfrm>
            <a:off x="913445" y="1235242"/>
            <a:ext cx="10365110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cs typeface="Arial"/>
              </a:rPr>
              <a:t>The </a:t>
            </a:r>
            <a:r>
              <a:rPr lang="en-US" sz="2000" dirty="0" err="1">
                <a:cs typeface="Arial"/>
              </a:rPr>
              <a:t>VRay</a:t>
            </a:r>
            <a:r>
              <a:rPr lang="en-US" sz="2000" dirty="0">
                <a:cs typeface="Arial"/>
              </a:rPr>
              <a:t> example project directory is at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  <a:cs typeface="Calibri"/>
              </a:rPr>
              <a:t>\\bournemouth.ac.uk\Data\Student\Public\Schools\FMC\NCCA\Renderfarm\ncca_renderfarm\Documentation\Examples\Maya\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cs typeface="Calibri"/>
              </a:rPr>
              <a:t>Copy and Paste</a:t>
            </a:r>
            <a:r>
              <a:rPr lang="en-US" sz="2000" dirty="0">
                <a:cs typeface="Calibri"/>
              </a:rPr>
              <a:t> the project directory to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Desktop</a:t>
            </a:r>
            <a:r>
              <a:rPr lang="en-US" sz="2000" dirty="0">
                <a:cs typeface="Calibri"/>
              </a:rPr>
              <a:t> or to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D:</a:t>
            </a:r>
            <a:r>
              <a:rPr lang="en-US" sz="2000" dirty="0">
                <a:cs typeface="Calibri"/>
              </a:rPr>
              <a:t> drive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E28ED6-2489-42B2-B040-DDC0E29F65E7}"/>
              </a:ext>
            </a:extLst>
          </p:cNvPr>
          <p:cNvSpPr txBox="1">
            <a:spLocks/>
          </p:cNvSpPr>
          <p:nvPr/>
        </p:nvSpPr>
        <p:spPr>
          <a:xfrm>
            <a:off x="13929" y="5943601"/>
            <a:ext cx="12158819" cy="890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 Light"/>
              </a:rPr>
              <a:t>Open Maya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20" y="2866459"/>
            <a:ext cx="6012361" cy="32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6" y="-1278"/>
            <a:ext cx="12196697" cy="142260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</a:rPr>
              <a:t>Open the example </a:t>
            </a:r>
            <a:r>
              <a:rPr lang="en-US" dirty="0">
                <a:latin typeface="Century Gothic"/>
              </a:rPr>
              <a:t>scene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680" y="1245825"/>
            <a:ext cx="5060186" cy="403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4472C4"/>
                </a:solidFill>
                <a:cs typeface="Calibri"/>
              </a:rPr>
              <a:t>File -&gt; Open -&gt; cloth_sim_vray.ma</a:t>
            </a:r>
          </a:p>
          <a:p>
            <a:pPr marL="457200" lvl="1" indent="0" algn="r">
              <a:buNone/>
            </a:pPr>
            <a:endParaRPr lang="en-US" sz="2000" dirty="0">
              <a:solidFill>
                <a:srgbClr val="4472C4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424CE79-2C8E-4A75-958F-F3A37894A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5" y="1736384"/>
            <a:ext cx="9440703" cy="51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27" y="1702108"/>
            <a:ext cx="4155132" cy="417617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solidFill>
                  <a:schemeClr val="accent1"/>
                </a:solidFill>
                <a:cs typeface="Calibri"/>
              </a:rPr>
              <a:t>File -&gt; Set Project...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Select the directory which is parent to all the project data files and folders.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cs typeface="Calibri"/>
              </a:rPr>
              <a:t>Make sure you do not select another directory inside the parent directory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Click 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Set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500" b="1" dirty="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Select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 Create default workspace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Set project directory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00" y="1689044"/>
            <a:ext cx="7593884" cy="41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2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78" y="1588394"/>
            <a:ext cx="4713832" cy="476015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Select the</a:t>
            </a:r>
            <a:r>
              <a:rPr lang="en-US" sz="2000" dirty="0">
                <a:solidFill>
                  <a:schemeClr val="accent1"/>
                </a:solidFill>
              </a:rPr>
              <a:t> pPlane1 </a:t>
            </a:r>
            <a:r>
              <a:rPr lang="en-US" sz="2000" dirty="0"/>
              <a:t>mesh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Go to the 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Attribute Editor -&gt; VRayMtl1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Click on the </a:t>
            </a:r>
            <a:r>
              <a:rPr lang="en-US" sz="2000" dirty="0">
                <a:solidFill>
                  <a:schemeClr val="accent1"/>
                </a:solidFill>
              </a:rPr>
              <a:t>Diffuse </a:t>
            </a:r>
            <a:r>
              <a:rPr lang="en-US" sz="2000" dirty="0" err="1">
                <a:solidFill>
                  <a:schemeClr val="accent1"/>
                </a:solidFill>
              </a:rPr>
              <a:t>colour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option box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Under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Image Name</a:t>
            </a:r>
            <a:r>
              <a:rPr lang="en-US" sz="2000" dirty="0">
                <a:cs typeface="Calibri"/>
              </a:rPr>
              <a:t> text box, click on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Reload</a:t>
            </a:r>
            <a:r>
              <a:rPr lang="en-US" sz="2000" dirty="0">
                <a:cs typeface="Calibri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After hitting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Reload</a:t>
            </a:r>
            <a:r>
              <a:rPr lang="en-US" sz="2000" dirty="0">
                <a:cs typeface="Calibri"/>
              </a:rPr>
              <a:t>, that long path should now say:</a:t>
            </a:r>
            <a:endParaRPr lang="en-US" sz="3000" dirty="0">
              <a:cs typeface="Calibri"/>
            </a:endParaRPr>
          </a:p>
          <a:p>
            <a:pPr algn="ctr">
              <a:lnSpc>
                <a:spcPct val="12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cs typeface="Calibri"/>
              </a:rPr>
              <a:t>sourceimages</a:t>
            </a:r>
            <a:r>
              <a:rPr lang="en-US" sz="2000" dirty="0">
                <a:solidFill>
                  <a:srgbClr val="FF0000"/>
                </a:solidFill>
                <a:cs typeface="Calibri"/>
              </a:rPr>
              <a:t>\leopard.jpg</a:t>
            </a:r>
          </a:p>
          <a:p>
            <a:pPr algn="ctr">
              <a:lnSpc>
                <a:spcPct val="120000"/>
              </a:lnSpc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Do the same for the rest of the objects if they have any textures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Update the textures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5" y="1323747"/>
            <a:ext cx="6465298" cy="3502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5" y="4404377"/>
            <a:ext cx="6465298" cy="24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9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41" y="1615129"/>
            <a:ext cx="5710782" cy="51652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cs typeface="Calibri"/>
              </a:rPr>
              <a:t>Check that your render settings are correct: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Select the </a:t>
            </a:r>
            <a:r>
              <a:rPr lang="en-US" sz="1800" dirty="0" err="1">
                <a:solidFill>
                  <a:schemeClr val="accent1"/>
                </a:solidFill>
                <a:cs typeface="Calibri"/>
              </a:rPr>
              <a:t>VRay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 </a:t>
            </a:r>
            <a:r>
              <a:rPr lang="en-US" sz="1800" dirty="0">
                <a:cs typeface="Calibri"/>
              </a:rPr>
              <a:t>renderer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Make sure you have a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name </a:t>
            </a:r>
            <a:r>
              <a:rPr lang="en-US" sz="1800" dirty="0">
                <a:cs typeface="Calibri"/>
              </a:rPr>
              <a:t>for the output renders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Tick on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Export to a .</a:t>
            </a:r>
            <a:r>
              <a:rPr lang="en-US" sz="1800" dirty="0" err="1">
                <a:solidFill>
                  <a:schemeClr val="accent1"/>
                </a:solidFill>
                <a:cs typeface="Calibri"/>
              </a:rPr>
              <a:t>vrscene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 file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cs typeface="Calibri"/>
              </a:rPr>
              <a:t>Do not give a file name for the .</a:t>
            </a:r>
            <a:r>
              <a:rPr lang="en-US" sz="1800" b="1" dirty="0" err="1">
                <a:solidFill>
                  <a:srgbClr val="FF0000"/>
                </a:solidFill>
                <a:cs typeface="Calibri"/>
              </a:rPr>
              <a:t>vrscene</a:t>
            </a:r>
            <a:endParaRPr lang="en-US" sz="1800" dirty="0"/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Check the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format </a:t>
            </a:r>
            <a:r>
              <a:rPr lang="en-US" sz="1800" dirty="0">
                <a:cs typeface="Calibri"/>
              </a:rPr>
              <a:t>and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frame padding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Make sure your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animation frames</a:t>
            </a:r>
            <a:r>
              <a:rPr lang="en-US" sz="1800" dirty="0">
                <a:cs typeface="Calibri"/>
              </a:rPr>
              <a:t> are correct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Select the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camera </a:t>
            </a:r>
            <a:r>
              <a:rPr lang="en-US" sz="1800" dirty="0">
                <a:cs typeface="Calibri"/>
              </a:rPr>
              <a:t>to render from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cs typeface="Calibri"/>
              </a:rPr>
              <a:t>Set the correct </a:t>
            </a:r>
            <a:r>
              <a:rPr lang="en-US" sz="1800" dirty="0">
                <a:solidFill>
                  <a:schemeClr val="accent1"/>
                </a:solidFill>
                <a:cs typeface="Calibri"/>
              </a:rPr>
              <a:t>resolution</a:t>
            </a:r>
          </a:p>
        </p:txBody>
      </p:sp>
      <p:pic>
        <p:nvPicPr>
          <p:cNvPr id="2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BD3133A-96AD-475E-81ED-D9B4F2F8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96" y="1198"/>
            <a:ext cx="5724357" cy="68556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220793"/>
            <a:ext cx="6316819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Check the render settings</a:t>
            </a:r>
          </a:p>
        </p:txBody>
      </p:sp>
    </p:spTree>
    <p:extLst>
      <p:ext uri="{BB962C8B-B14F-4D97-AF65-F5344CB8AC3E}">
        <p14:creationId xmlns:p14="http://schemas.microsoft.com/office/powerpoint/2010/main" val="13990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89" y="2119464"/>
            <a:ext cx="3641644" cy="37681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Press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Ctrl + S</a:t>
            </a:r>
            <a:r>
              <a:rPr lang="en-US" sz="2000" dirty="0">
                <a:cs typeface="Calibri"/>
              </a:rPr>
              <a:t> to save the scene</a:t>
            </a:r>
            <a:endParaRPr lang="en-US" sz="2000" dirty="0"/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Open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for debugging information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Go to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rendering shelf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Hit the cow!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Let's render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32" y="1725774"/>
            <a:ext cx="7842069" cy="42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3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69" y="2647177"/>
            <a:ext cx="4053126" cy="3240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Check your local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disk space</a:t>
            </a:r>
            <a:r>
              <a:rPr lang="en-US" sz="2000" dirty="0">
                <a:cs typeface="Calibri"/>
              </a:rPr>
              <a:t> (quota), or 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skip </a:t>
            </a:r>
            <a:r>
              <a:rPr lang="en-US" sz="2000" dirty="0">
                <a:cs typeface="Calibri"/>
              </a:rPr>
              <a:t>if not needed.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for any warnings about the version of the tool you are using.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AB2BA7-BB55-4A98-94DD-685AD0143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04" y="1693297"/>
            <a:ext cx="7755072" cy="41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" y="1421326"/>
            <a:ext cx="4349932" cy="518847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cs typeface="Calibri"/>
              </a:rPr>
              <a:t>The tool will generate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vrscene</a:t>
            </a:r>
            <a:r>
              <a:rPr lang="en-US" sz="2000" dirty="0">
                <a:cs typeface="Calibri"/>
              </a:rPr>
              <a:t>. If one exists, already it will ask you if you want it to be replaced. Otherwise, it will use the old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vrscene</a:t>
            </a:r>
            <a:r>
              <a:rPr lang="en-US" sz="2000" dirty="0">
                <a:cs typeface="Calibri"/>
              </a:rPr>
              <a:t> for your renders.</a:t>
            </a:r>
          </a:p>
          <a:p>
            <a:pPr>
              <a:lnSpc>
                <a:spcPct val="125000"/>
              </a:lnSpc>
            </a:pPr>
            <a:endParaRPr lang="en-US" sz="1300" dirty="0">
              <a:cs typeface="Calibri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"/>
              </a:rPr>
              <a:t>A new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prompt </a:t>
            </a:r>
            <a:r>
              <a:rPr lang="en-US" sz="2000" dirty="0">
                <a:cs typeface="Calibri"/>
              </a:rPr>
              <a:t>will appear which links to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.</a:t>
            </a:r>
          </a:p>
          <a:p>
            <a:pPr>
              <a:lnSpc>
                <a:spcPct val="125000"/>
              </a:lnSpc>
            </a:pPr>
            <a:endParaRPr lang="en-US" sz="1300" dirty="0">
              <a:cs typeface="Calibri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cs typeface="Calibri"/>
              </a:rPr>
              <a:t>[FIRST TIME] </a:t>
            </a:r>
            <a:r>
              <a:rPr lang="en-US" sz="2000" dirty="0">
                <a:cs typeface="Calibri"/>
              </a:rPr>
              <a:t>The tool will search for the necessary libraries and install the missing ones. This might take a while.</a:t>
            </a:r>
          </a:p>
          <a:p>
            <a:pPr>
              <a:lnSpc>
                <a:spcPct val="125000"/>
              </a:lnSpc>
            </a:pPr>
            <a:endParaRPr lang="en-US" sz="1300" dirty="0">
              <a:cs typeface="Calibri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"/>
              </a:rPr>
              <a:t>Check the data passed on to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 by reading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and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cs typeface="Calibri"/>
              </a:rPr>
              <a:t>. If not correct, just close the </a:t>
            </a:r>
            <a:r>
              <a:rPr lang="en-US" sz="2000" dirty="0" err="1">
                <a:cs typeface="Calibri"/>
              </a:rPr>
              <a:t>cmd</a:t>
            </a:r>
            <a:r>
              <a:rPr lang="en-US" sz="2000" dirty="0">
                <a:cs typeface="Calibri"/>
              </a:rPr>
              <a:t> prompt to cancel the process.</a:t>
            </a:r>
          </a:p>
          <a:p>
            <a:pPr>
              <a:lnSpc>
                <a:spcPct val="125000"/>
              </a:lnSpc>
            </a:pPr>
            <a:endParaRPr lang="en-US" sz="1300" dirty="0">
              <a:cs typeface="Calibri"/>
            </a:endParaRPr>
          </a:p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FF0000"/>
                </a:solidFill>
                <a:cs typeface="Calibri"/>
              </a:rPr>
              <a:t>DO NOT USE MAYA OR CONTINUE TO WORK ON YOUR SCENE WHILE YOU SUBMIT A JOB TO THE RENDERFARM.</a:t>
            </a:r>
          </a:p>
          <a:p>
            <a:pPr>
              <a:lnSpc>
                <a:spcPct val="125000"/>
              </a:lnSpc>
            </a:pPr>
            <a:endParaRPr lang="en-US" sz="1300" b="1" dirty="0">
              <a:solidFill>
                <a:srgbClr val="FF0000"/>
              </a:solidFill>
              <a:cs typeface="Calibri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password </a:t>
            </a:r>
            <a:r>
              <a:rPr lang="en-US" sz="2000" dirty="0">
                <a:cs typeface="Calibri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8E34427-CEB9-48EE-8D7C-8973EFA00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25" y="1820236"/>
            <a:ext cx="7582318" cy="41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9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544</Words>
  <Application>Microsoft Office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PowerPoint Presentation</vt:lpstr>
      <vt:lpstr>Copy the example scene</vt:lpstr>
      <vt:lpstr>Open the example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Constantinos Glynos</cp:lastModifiedBy>
  <cp:revision>1658</cp:revision>
  <dcterms:created xsi:type="dcterms:W3CDTF">2015-09-18T22:12:45Z</dcterms:created>
  <dcterms:modified xsi:type="dcterms:W3CDTF">2020-01-08T14:39:41Z</dcterms:modified>
</cp:coreProperties>
</file>